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4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04" r:id="rId39"/>
    <p:sldId id="293" r:id="rId40"/>
    <p:sldId id="305" r:id="rId41"/>
    <p:sldId id="307" r:id="rId42"/>
    <p:sldId id="306" r:id="rId43"/>
    <p:sldId id="299" r:id="rId44"/>
    <p:sldId id="300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464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63172"/>
            <a:ext cx="5666232" cy="2969895"/>
          </a:xfrm>
        </p:spPr>
        <p:txBody>
          <a:bodyPr>
            <a:normAutofit/>
          </a:bodyPr>
          <a:lstStyle/>
          <a:p>
            <a:r>
              <a:rPr lang="en-US" dirty="0"/>
              <a:t>Message Broker (e.g. RabbitMQ):</a:t>
            </a:r>
          </a:p>
          <a:p>
            <a:r>
              <a:rPr lang="en-US" dirty="0"/>
              <a:t>Ordered delivery (FIFO)</a:t>
            </a:r>
          </a:p>
          <a:p>
            <a:r>
              <a:rPr lang="en-US" dirty="0"/>
              <a:t>Messaging services may not be online at the same time.</a:t>
            </a:r>
          </a:p>
          <a:p>
            <a:r>
              <a:rPr lang="en-US" dirty="0"/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2484596" y="2145479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2403529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48" y="2403529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99" y="2393484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0" y="2393484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1" y="2393484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38186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83820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2111587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5008851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0832"/>
            <a:ext cx="8207406" cy="2597686"/>
          </a:xfrm>
        </p:spPr>
        <p:txBody>
          <a:bodyPr>
            <a:normAutofit/>
          </a:bodyPr>
          <a:lstStyle/>
          <a:p>
            <a:r>
              <a:rPr lang="en-US" dirty="0"/>
              <a:t>Publish messages to a topic</a:t>
            </a:r>
          </a:p>
          <a:p>
            <a:r>
              <a:rPr lang="en-US" dirty="0"/>
              <a:t>Multiple services may subscribe to same topic</a:t>
            </a:r>
          </a:p>
          <a:p>
            <a:r>
              <a:rPr lang="en-US" dirty="0"/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6521503" y="2577487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04" y="2835537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5" y="2835537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6" y="2825492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57" y="2825492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8" y="2825492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9859034" y="2103862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4590836" y="2577487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64223" y="2953915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43975" y="2480290"/>
            <a:ext cx="815059" cy="348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9855468" y="296027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855467" y="3816151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042191" y="2965388"/>
            <a:ext cx="813277" cy="37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38833" y="3076985"/>
            <a:ext cx="816634" cy="111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ABP Infrastructure</a:t>
            </a:r>
          </a:p>
          <a:p>
            <a:r>
              <a:rPr lang="en-US" dirty="0" err="1"/>
              <a:t>IDistributedEventBus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Directly publish an event</a:t>
            </a:r>
          </a:p>
          <a:p>
            <a:r>
              <a:rPr lang="en-US" dirty="0" err="1"/>
              <a:t>AggregateRoot.AddDistributedEvent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Publish event on save/update</a:t>
            </a:r>
          </a:p>
          <a:p>
            <a:r>
              <a:rPr lang="en-US" dirty="0"/>
              <a:t>Automatic Events</a:t>
            </a:r>
          </a:p>
          <a:p>
            <a:pPr lvl="1"/>
            <a:r>
              <a:rPr lang="en-US" dirty="0"/>
              <a:t>On Create, Update &amp; Delete of entities</a:t>
            </a:r>
          </a:p>
          <a:p>
            <a:r>
              <a:rPr lang="en-US" dirty="0" err="1"/>
              <a:t>IDistributedEventHandler</a:t>
            </a:r>
            <a:endParaRPr lang="en-US" dirty="0"/>
          </a:p>
          <a:p>
            <a:pPr lvl="1"/>
            <a:r>
              <a:rPr lang="en-US" dirty="0"/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7398329" y="357471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7398330" y="262886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7398330" y="449771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06" y="342900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448702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263635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9196011" y="3567031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5" y="3515332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10678528" y="41600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9589264" y="2903606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9596942" y="3869771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9596942" y="48062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878212" y="212241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9336948" y="212241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9" y="19766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00" y="212990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878212" y="2793534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9336946" y="2785145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Requirements</a:t>
            </a:r>
          </a:p>
          <a:p>
            <a:r>
              <a:rPr lang="en-US" sz="2400" dirty="0"/>
              <a:t>Blogging has a single </a:t>
            </a:r>
            <a:r>
              <a:rPr lang="en-US" sz="2400" dirty="0" err="1"/>
              <a:t>UserId</a:t>
            </a:r>
            <a:r>
              <a:rPr lang="en-US" sz="2400" dirty="0"/>
              <a:t> and needs to other info (Name, Surname, Email…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 lvl="1"/>
            <a:r>
              <a:rPr lang="en-US" sz="2000" b="1" dirty="0"/>
              <a:t>REST Call</a:t>
            </a:r>
            <a:r>
              <a:rPr lang="en-US" sz="2000" dirty="0"/>
              <a:t>? Can be slow and also leads to a heavy load to the Identity (all services may use it).</a:t>
            </a:r>
          </a:p>
          <a:p>
            <a:r>
              <a:rPr lang="en-US" sz="2400" dirty="0"/>
              <a:t>Blogging service queries all posts and wants to perform a </a:t>
            </a:r>
            <a:r>
              <a:rPr lang="en-US" sz="2400" b="1" dirty="0"/>
              <a:t>join in the database </a:t>
            </a:r>
            <a:r>
              <a:rPr lang="en-US" sz="2400" dirty="0"/>
              <a:t>for a fast result.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838200" y="2686682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6965724" y="2686682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32" y="25222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476" y="2694175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838201" y="3357800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6965722" y="3349411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3518228" y="3357800"/>
            <a:ext cx="2458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BlogUsers</a:t>
            </a:r>
            <a:r>
              <a:rPr lang="en-US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2905365" y="3842328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2761211" y="40502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838200" y="1746811"/>
            <a:ext cx="8743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a </a:t>
            </a:r>
            <a:r>
              <a:rPr lang="en-US" sz="2800" b="1" dirty="0"/>
              <a:t>local users collection </a:t>
            </a:r>
            <a:r>
              <a:rPr lang="en-US" sz="2800" dirty="0"/>
              <a:t>with only the </a:t>
            </a:r>
            <a:r>
              <a:rPr lang="en-US" sz="2800" b="1" dirty="0"/>
              <a:t>fields needed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387435" y="258629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29944" y="2586298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26013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533" y="278949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064489" y="3411711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064489" y="2586298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29944" y="3454251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05545" y="4924777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92" y="4974266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445891" y="510450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23636" y="2336800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389090" y="2336800"/>
            <a:ext cx="4082473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923636" y="18093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9310254" y="180935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18690" y="2789498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08963" y="2789498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342971" y="2992698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25253" y="3949501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86017" y="3680606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29944" y="3860651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173699" y="430565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375619" y="4391177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377708" y="247378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5353445" y="3096257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749539" y="3338643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00455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of </a:t>
            </a:r>
            <a:r>
              <a:rPr lang="en-US" b="1" dirty="0"/>
              <a:t>giving permission to a user or client</a:t>
            </a:r>
            <a:r>
              <a:rPr lang="en-US" dirty="0"/>
              <a:t> to perform specific actions in the system.</a:t>
            </a:r>
          </a:p>
          <a:p>
            <a:pPr lvl="1"/>
            <a:r>
              <a:rPr lang="en-US" dirty="0"/>
              <a:t>Examples: “Create a product”, “Show a report”, “Delete a user”…</a:t>
            </a:r>
          </a:p>
          <a:p>
            <a:r>
              <a:rPr lang="en-US" dirty="0"/>
              <a:t>Permissions are </a:t>
            </a:r>
            <a:r>
              <a:rPr lang="en-US" b="1" dirty="0"/>
              <a:t>not stored</a:t>
            </a:r>
            <a:r>
              <a:rPr lang="en-US" dirty="0"/>
              <a:t> in the access token!</a:t>
            </a:r>
          </a:p>
          <a:p>
            <a:pPr lvl="1"/>
            <a:r>
              <a:rPr lang="en-US" dirty="0"/>
              <a:t>Access tokens are sent in </a:t>
            </a:r>
            <a:r>
              <a:rPr lang="en-US" b="1" dirty="0"/>
              <a:t>every request</a:t>
            </a:r>
            <a:r>
              <a:rPr lang="en-US" dirty="0"/>
              <a:t>, so we want to keep it small</a:t>
            </a:r>
          </a:p>
          <a:p>
            <a:pPr lvl="1"/>
            <a:r>
              <a:rPr lang="en-US" dirty="0"/>
              <a:t>Access tokens have relatively </a:t>
            </a:r>
            <a:r>
              <a:rPr lang="en-US" b="1" dirty="0"/>
              <a:t>long lifetime</a:t>
            </a:r>
            <a:r>
              <a:rPr lang="en-US" dirty="0"/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59" y="2915226"/>
            <a:ext cx="9696583" cy="3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99" y="2788323"/>
            <a:ext cx="7711066" cy="37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1" y="2879291"/>
            <a:ext cx="6816110" cy="2477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39285-2B74-4B3D-BAF7-E394B7F6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5357000"/>
            <a:ext cx="6229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33601" y="2634264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19558" y="2634264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386409" y="4784526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3947866" y="47845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885885" y="4207902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885886" y="303113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885886" y="513089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02615" y="2080591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62" y="4062184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5120207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303862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31" y="2110670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58" y="48015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8970767" y="4081016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87397" y="517603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850556" y="4484739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850556" y="5061363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13205" y="5061363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34084" y="3421083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079473" y="3415353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091748" y="499140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5980579" y="518875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43674" y="427953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084500" y="3307524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089503" y="450295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076300" y="542155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08403" y="446818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37881" y="533819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37880" y="324382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1440</Words>
  <Application>Microsoft Office PowerPoint</Application>
  <PresentationFormat>Widescreen</PresentationFormat>
  <Paragraphs>384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Dynamic C# API Proxies</vt:lpstr>
      <vt:lpstr>Part-II: The Implementation Asynchronous Communication / Messaging</vt:lpstr>
      <vt:lpstr>Part-II: The Implementation Asynchronous Communication / Pub-Sub Msg</vt:lpstr>
      <vt:lpstr>Part-II: The Implementation Asynchronous Communication / Event Bus</vt:lpstr>
      <vt:lpstr>Part-II: The Implementation Asynchronous Communication / Event Bus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Service-to-Service Calls / Access Tokens</vt:lpstr>
      <vt:lpstr>Part-II: The Implementation Overall Solution</vt:lpstr>
      <vt:lpstr>Part-II: The Implementation Overall Solution</vt:lpstr>
      <vt:lpstr>Part-II: The Implementation Overall Solution</vt:lpstr>
      <vt:lpstr>Part-II: The Implementation Overall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122</cp:revision>
  <dcterms:created xsi:type="dcterms:W3CDTF">2019-02-25T13:56:54Z</dcterms:created>
  <dcterms:modified xsi:type="dcterms:W3CDTF">2019-02-28T14:26:07Z</dcterms:modified>
</cp:coreProperties>
</file>